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60"/>
  </p:normalViewPr>
  <p:slideViewPr>
    <p:cSldViewPr snapToGrid="0">
      <p:cViewPr varScale="1">
        <p:scale>
          <a:sx n="54" d="100"/>
          <a:sy n="54" d="100"/>
        </p:scale>
        <p:origin x="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96DCA4-8B27-4214-9740-C45B4F5744C9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C7742-F216-4AF6-8618-7028B9239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671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44000"/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33FDF-2CD1-F39C-7886-1374218034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74D75C-2098-302E-B1DC-7CF46B00EF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8E3E0-8DD1-1435-4933-BF3C6E8FE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5EFAB-5565-4162-B72F-6395A09E7E32}" type="datetime1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E13C2-7AE6-6247-0D08-EF1CABF7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8FE3F-9F5E-FA64-EF92-5E75EBFB9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124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E4AAD-66EA-F626-7DE4-EA5DCE94D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AA6C58-B829-3DF5-7162-CDD53E0CD9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E76F7-6AC0-2A4E-FA3F-2B7576B29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0F50-CB8B-4E1C-AB88-13312CCF5945}" type="datetime1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B7F9E-27F4-6073-0C20-0AD1ECD81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359F4-1565-2BCC-BF93-047B1871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030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7A44F5-AE51-4C56-0906-ABD551281B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55077-4A4C-9441-92EE-6A0AC6549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3F118-2901-5FD6-7A15-D3469CC82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A3E9-9D4B-4768-8812-F2F3B9EAFA34}" type="datetime1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EACE3-D4E5-B771-6705-A8B3D8889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6EBF-B98C-9118-4843-80BD7528E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934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C34CF-DF91-F716-5046-04437D776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558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00067-556A-33EB-DC78-A1C0ECD4A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1326"/>
            <a:ext cx="10515600" cy="48156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6AD90-CB3C-0307-5302-EE6AC0D40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D7CC-9649-4419-8EA3-B30D56FF18C2}" type="datetime1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46CFF-F39F-A679-2C9E-C25E1DF98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662CE-6196-F4CD-18FB-2CC9FD389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01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A0486-0CD1-0F64-6C71-06EF59F3A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2FE71-ECAE-13A5-961A-F4158ACE5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BAC2-D835-9550-8543-C2CF0C175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55CAD-6D50-4AF5-8C54-078D51510E1D}" type="datetime1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E7FCA-EFE5-75BA-041E-EC5F095A6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DFE79-E2D5-C539-7FBA-083AC03AD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764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E146A-6C32-D277-0108-64FC2F859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832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B9484-DB07-122F-FC66-CC4E4280A4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9479"/>
            <a:ext cx="5181600" cy="46974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E0B4C-9182-FEF3-5092-372DD49B9F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9479"/>
            <a:ext cx="5181600" cy="46974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7AEEE4-1FBE-5E32-0187-F73B4DDEC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EA8E5-5D8D-4924-8785-52A37164F3F6}" type="datetime1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776D35-440A-A10D-DCE6-0A90ED6E8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012C10-2FD2-9ACF-F332-E3D9C3D9B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926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0DB3-F2E0-0044-D6DD-8841C0EA8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92428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0E0E1F-D75B-A40E-EEF3-38D24F935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10301"/>
            <a:ext cx="5157787" cy="66268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84AE82-55FA-93B2-880F-4399B2EE5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01411"/>
            <a:ext cx="5157787" cy="38882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7BACEB-C867-9AF7-8DFD-FF3B1BDA4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10301"/>
            <a:ext cx="5183188" cy="66268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C38674-B2A1-859E-B5B5-2752253405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01411"/>
            <a:ext cx="5183188" cy="38882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BBA987-AC2B-6BE9-92C0-C1F51FAED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C40DA-B152-443D-A47F-E07CF6A501A0}" type="datetime1">
              <a:rPr lang="en-US" smtClean="0"/>
              <a:t>11/4/2024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E0B099-F9EB-927D-1718-2C698F18B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DE8E41-8F17-3033-8968-3E8152EB1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63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1FF51-0837-01DF-D588-6F0EC4336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291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1DCE90-A511-94BF-883F-C961881BF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E010-889E-46FD-B6CF-C468B86B08FD}" type="datetime1">
              <a:rPr lang="en-US" smtClean="0"/>
              <a:t>11/4/2024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702800-BE82-A5C1-EB82-FDE99A323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9CD7ED-A614-54A0-B402-B8EC1102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02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706B7D-5F72-B227-202E-6EBF91A50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A360C-443A-49A8-B3F5-EFB03DE3F166}" type="datetime1">
              <a:rPr lang="en-US" smtClean="0"/>
              <a:t>11/4/2024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98B0E1-B458-B68E-06DE-886A52C31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AD67A-D20B-2095-7F4D-FF8A6D0E4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285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267A1-6A9F-F3A7-F507-BE92E786C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57102-25E9-A57F-5E00-8F99C6646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7EB1C2-A3AC-FEC0-D9A8-02D0621B1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6A28C3-9DBF-E4AB-6ACE-2A77336BC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4861-D70A-4EF3-9ADD-49D922D7C954}" type="datetime1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D7EFC6-7A5C-9CB6-7774-7AFE3E091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1E803A-77C1-EBC0-3304-5F4F671AB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30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B7306-B9B1-BA6F-6831-83531AA16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2223A3-3980-5299-772D-241DBED3C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D13C7F-A77F-1FF7-6934-5DDE417E6C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152FB-E0C6-E78D-E56B-FC00063BD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D17E6-333C-4891-AF53-CEE85F5C9C29}" type="datetime1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A8E22B-1AAD-C1D3-996C-3EBDC6288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781EA9-091E-C1EC-9CF3-D2C026DF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330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D231C2-AB67-F756-DD72-C9DF814B6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5B32B-62C9-0972-23B7-F7BE662CE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2A543-4E94-92E0-F963-F6708AF295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58F120-33F7-407A-B6FA-D722D9A6D4BB}" type="datetime1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66334-6B53-A1E3-57CD-EC3AF0D521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B5D01-D21F-CBBB-FEBB-2A62AD8AE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967C6-8EEB-43E1-996C-9562DA4CBC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039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2000"/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D3E11-9598-036A-973C-14B0534C2A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EEAEE1-CB1B-CD33-3AFB-4397D6C120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D3C8FC-3447-1F51-C73D-3B2F67D6F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599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Wright, Haviland</dc:creator>
  <cp:lastModifiedBy>Wright, Haviland</cp:lastModifiedBy>
  <cp:revision>6</cp:revision>
  <dcterms:created xsi:type="dcterms:W3CDTF">2024-11-04T02:43:12Z</dcterms:created>
  <dcterms:modified xsi:type="dcterms:W3CDTF">2024-11-04T17:17:45Z</dcterms:modified>
</cp:coreProperties>
</file>

<file path=docProps/thumbnail.jpeg>
</file>